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  <p:sldId id="261" r:id="rId7"/>
    <p:sldId id="257" r:id="rId8"/>
    <p:sldId id="258" r:id="rId9"/>
    <p:sldId id="262" r:id="rId10"/>
    <p:sldId id="259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218EFA-A311-6E2D-CD3B-2D9B97E79406}" v="61" dt="2020-07-06T19:48:07.697"/>
    <p1510:client id="{DD0F439F-9EB0-3BDC-6972-134E7BB62564}" v="108" dt="2020-06-21T23:27:13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A8DA-987F-42B7-9617-02B30D097EF3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4E7F-5827-4758-B292-D1AEB5D6F9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106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A8DA-987F-42B7-9617-02B30D097EF3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4E7F-5827-4758-B292-D1AEB5D6F9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408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A8DA-987F-42B7-9617-02B30D097EF3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4E7F-5827-4758-B292-D1AEB5D6F9C7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4133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A8DA-987F-42B7-9617-02B30D097EF3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4E7F-5827-4758-B292-D1AEB5D6F9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126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A8DA-987F-42B7-9617-02B30D097EF3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4E7F-5827-4758-B292-D1AEB5D6F9C7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4536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A8DA-987F-42B7-9617-02B30D097EF3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4E7F-5827-4758-B292-D1AEB5D6F9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1163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A8DA-987F-42B7-9617-02B30D097EF3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4E7F-5827-4758-B292-D1AEB5D6F9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378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A8DA-987F-42B7-9617-02B30D097EF3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4E7F-5827-4758-B292-D1AEB5D6F9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631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A8DA-987F-42B7-9617-02B30D097EF3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4E7F-5827-4758-B292-D1AEB5D6F9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10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A8DA-987F-42B7-9617-02B30D097EF3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4E7F-5827-4758-B292-D1AEB5D6F9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311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A8DA-987F-42B7-9617-02B30D097EF3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4E7F-5827-4758-B292-D1AEB5D6F9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05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A8DA-987F-42B7-9617-02B30D097EF3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4E7F-5827-4758-B292-D1AEB5D6F9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98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A8DA-987F-42B7-9617-02B30D097EF3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4E7F-5827-4758-B292-D1AEB5D6F9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466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A8DA-987F-42B7-9617-02B30D097EF3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4E7F-5827-4758-B292-D1AEB5D6F9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674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A8DA-987F-42B7-9617-02B30D097EF3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4E7F-5827-4758-B292-D1AEB5D6F9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417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A8DA-987F-42B7-9617-02B30D097EF3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4E7F-5827-4758-B292-D1AEB5D6F9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615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8A8DA-987F-42B7-9617-02B30D097EF3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A44E7F-5827-4758-B292-D1AEB5D6F9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61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AEB639-D99E-4F08-81E6-E28C00499A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/>
              <a:t>Soorten</a:t>
            </a:r>
            <a:r>
              <a:rPr lang="en-US"/>
              <a:t> </a:t>
            </a:r>
            <a:r>
              <a:rPr lang="en-US" err="1"/>
              <a:t>verzekeringen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72F2C5-9596-4DE6-A844-7EB9AB427F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WhatsApp Audio 2020-06-21 at 23.20.22">
            <a:hlinkClick r:id="" action="ppaction://media"/>
            <a:extLst>
              <a:ext uri="{FF2B5EF4-FFF2-40B4-BE49-F238E27FC236}">
                <a16:creationId xmlns:a16="http://schemas.microsoft.com/office/drawing/2014/main" id="{A0A8C19F-FA4B-464D-9886-A125B087EF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07995" y="4131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1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0B292C-4374-4F2E-913E-57FF4DB33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 is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verzekering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5248C9-5EF7-442C-BCA1-D632F8D55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Assurantie</a:t>
            </a:r>
            <a:endParaRPr lang="en-US"/>
          </a:p>
          <a:p>
            <a:r>
              <a:rPr lang="en-US" dirty="0" err="1"/>
              <a:t>Overeenkomst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verzekeringsmaatschappij</a:t>
            </a:r>
            <a:r>
              <a:rPr lang="en-US" dirty="0"/>
              <a:t> en </a:t>
            </a:r>
            <a:r>
              <a:rPr lang="en-US" dirty="0" err="1"/>
              <a:t>verzekerde</a:t>
            </a:r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verzekerde</a:t>
            </a:r>
            <a:r>
              <a:rPr lang="en-US" dirty="0"/>
              <a:t> </a:t>
            </a:r>
            <a:r>
              <a:rPr lang="en-US" dirty="0" err="1"/>
              <a:t>dekt</a:t>
            </a:r>
            <a:r>
              <a:rPr lang="en-US" dirty="0"/>
              <a:t> de </a:t>
            </a:r>
            <a:r>
              <a:rPr lang="en-US" dirty="0" err="1"/>
              <a:t>financiële</a:t>
            </a:r>
            <a:r>
              <a:rPr lang="en-US" dirty="0"/>
              <a:t> </a:t>
            </a:r>
            <a:r>
              <a:rPr lang="en-US" dirty="0" err="1"/>
              <a:t>gevolgen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ongeval</a:t>
            </a:r>
            <a:r>
              <a:rPr lang="en-US" dirty="0"/>
              <a:t> die </a:t>
            </a:r>
            <a:r>
              <a:rPr lang="en-US" dirty="0" err="1"/>
              <a:t>hij</a:t>
            </a:r>
            <a:r>
              <a:rPr lang="en-US" dirty="0"/>
              <a:t>/ </a:t>
            </a:r>
            <a:r>
              <a:rPr lang="en-US" dirty="0" err="1"/>
              <a:t>zij</a:t>
            </a:r>
            <a:r>
              <a:rPr lang="en-US" dirty="0"/>
              <a:t> </a:t>
            </a:r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wil</a:t>
            </a:r>
            <a:r>
              <a:rPr lang="en-US" dirty="0"/>
              <a:t> of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dragen</a:t>
            </a:r>
            <a:r>
              <a:rPr lang="en-US" dirty="0"/>
              <a:t>.</a:t>
            </a:r>
          </a:p>
          <a:p>
            <a:r>
              <a:rPr lang="en-US" dirty="0"/>
              <a:t>De </a:t>
            </a:r>
            <a:r>
              <a:rPr lang="en-US" dirty="0" err="1"/>
              <a:t>verkeringsmaatschappij</a:t>
            </a:r>
            <a:r>
              <a:rPr lang="en-US" dirty="0"/>
              <a:t> </a:t>
            </a:r>
            <a:r>
              <a:rPr lang="en-US" dirty="0" err="1"/>
              <a:t>doet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tegen</a:t>
            </a:r>
            <a:r>
              <a:rPr lang="en-US" dirty="0"/>
              <a:t> </a:t>
            </a:r>
            <a:r>
              <a:rPr lang="en-US" dirty="0" err="1"/>
              <a:t>betaling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premie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wat is een verzekering">
            <a:hlinkClick r:id="" action="ppaction://media"/>
            <a:extLst>
              <a:ext uri="{FF2B5EF4-FFF2-40B4-BE49-F238E27FC236}">
                <a16:creationId xmlns:a16="http://schemas.microsoft.com/office/drawing/2014/main" id="{0FECD329-F49E-4FA2-BB72-BD8859924E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9008" y="41909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8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D72D1-A19A-4DD5-9288-8617F3380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een verzekering?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0824F5-2E12-499B-B41C-8D7A92EBD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78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F8E440-E84D-49EC-8A91-F3D5BE3E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Inboedelverzekering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8D4D27-B549-47B0-B85A-494CFF810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Alles</a:t>
            </a:r>
            <a:r>
              <a:rPr lang="en-US"/>
              <a:t> wat in het huis of auto is </a:t>
            </a:r>
            <a:r>
              <a:rPr lang="en-US" err="1"/>
              <a:t>en</a:t>
            </a:r>
            <a:r>
              <a:rPr lang="en-US"/>
              <a:t> los zit. ( </a:t>
            </a:r>
            <a:r>
              <a:rPr lang="en-US" err="1"/>
              <a:t>Bankstel</a:t>
            </a:r>
            <a:r>
              <a:rPr lang="en-US"/>
              <a:t>, laptop, </a:t>
            </a:r>
            <a:r>
              <a:rPr lang="en-US" err="1"/>
              <a:t>sieraden</a:t>
            </a:r>
            <a:r>
              <a:rPr lang="en-US"/>
              <a:t> </a:t>
            </a:r>
            <a:r>
              <a:rPr lang="en-US" err="1"/>
              <a:t>enz</a:t>
            </a:r>
            <a:r>
              <a:rPr lang="en-US"/>
              <a:t>)</a:t>
            </a:r>
          </a:p>
          <a:p>
            <a:r>
              <a:rPr lang="en-US"/>
              <a:t>Geld </a:t>
            </a:r>
            <a:r>
              <a:rPr lang="en-US" err="1"/>
              <a:t>wordt</a:t>
            </a:r>
            <a:r>
              <a:rPr lang="en-US"/>
              <a:t> </a:t>
            </a:r>
            <a:r>
              <a:rPr lang="en-US" err="1"/>
              <a:t>hierbij</a:t>
            </a:r>
            <a:r>
              <a:rPr lang="en-US"/>
              <a:t> </a:t>
            </a:r>
            <a:r>
              <a:rPr lang="en-US" err="1"/>
              <a:t>uitgezonderd</a:t>
            </a:r>
            <a:endParaRPr lang="nl-NL"/>
          </a:p>
        </p:txBody>
      </p:sp>
      <p:pic>
        <p:nvPicPr>
          <p:cNvPr id="4" name="inboedelverzekering">
            <a:hlinkClick r:id="" action="ppaction://media"/>
            <a:extLst>
              <a:ext uri="{FF2B5EF4-FFF2-40B4-BE49-F238E27FC236}">
                <a16:creationId xmlns:a16="http://schemas.microsoft.com/office/drawing/2014/main" id="{CB81836A-BD79-4CD1-80D6-B4C6873F3F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5115" y="32928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1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53652-A92E-4541-A4FB-2FC94BB00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opstalverzekering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33C863-7305-4023-B04B-BF056BE60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Alles</a:t>
            </a:r>
            <a:r>
              <a:rPr lang="en-US"/>
              <a:t> wat in het huis zit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vastzit</a:t>
            </a:r>
            <a:r>
              <a:rPr lang="en-US"/>
              <a:t>, </a:t>
            </a:r>
            <a:r>
              <a:rPr lang="en-US" err="1"/>
              <a:t>zoals</a:t>
            </a:r>
            <a:r>
              <a:rPr lang="en-US"/>
              <a:t> je </a:t>
            </a:r>
            <a:r>
              <a:rPr lang="en-US" err="1"/>
              <a:t>muur</a:t>
            </a:r>
            <a:r>
              <a:rPr lang="en-US"/>
              <a:t>, </a:t>
            </a:r>
            <a:r>
              <a:rPr lang="en-US" err="1"/>
              <a:t>deur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inbouwkast</a:t>
            </a:r>
            <a:r>
              <a:rPr lang="en-US"/>
              <a:t> </a:t>
            </a:r>
            <a:r>
              <a:rPr lang="en-US" err="1"/>
              <a:t>enz</a:t>
            </a:r>
            <a:r>
              <a:rPr lang="en-US"/>
              <a:t>. </a:t>
            </a:r>
          </a:p>
          <a:p>
            <a:r>
              <a:rPr lang="en-US" err="1"/>
              <a:t>Dus</a:t>
            </a:r>
            <a:r>
              <a:rPr lang="en-US"/>
              <a:t>, </a:t>
            </a:r>
            <a:r>
              <a:rPr lang="en-US" err="1"/>
              <a:t>alles</a:t>
            </a:r>
            <a:r>
              <a:rPr lang="en-US"/>
              <a:t> </a:t>
            </a:r>
            <a:r>
              <a:rPr lang="en-US" err="1"/>
              <a:t>waarbij</a:t>
            </a:r>
            <a:r>
              <a:rPr lang="en-US"/>
              <a:t> je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schroevendraaier</a:t>
            </a:r>
            <a:r>
              <a:rPr lang="en-US"/>
              <a:t> </a:t>
            </a:r>
            <a:r>
              <a:rPr lang="en-US" err="1"/>
              <a:t>nodig</a:t>
            </a:r>
            <a:r>
              <a:rPr lang="en-US"/>
              <a:t> </a:t>
            </a:r>
            <a:r>
              <a:rPr lang="en-US" err="1"/>
              <a:t>hebt</a:t>
            </a:r>
            <a:r>
              <a:rPr lang="en-US"/>
              <a:t> om het </a:t>
            </a:r>
            <a:r>
              <a:rPr lang="en-US" err="1"/>
              <a:t>eest</a:t>
            </a:r>
            <a:r>
              <a:rPr lang="en-US"/>
              <a:t> los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krijgen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verplaatsen</a:t>
            </a:r>
            <a:r>
              <a:rPr lang="en-US"/>
              <a:t>.</a:t>
            </a:r>
            <a:endParaRPr lang="nl-NL"/>
          </a:p>
        </p:txBody>
      </p:sp>
      <p:pic>
        <p:nvPicPr>
          <p:cNvPr id="4" name="opstalverzekering">
            <a:hlinkClick r:id="" action="ppaction://media"/>
            <a:extLst>
              <a:ext uri="{FF2B5EF4-FFF2-40B4-BE49-F238E27FC236}">
                <a16:creationId xmlns:a16="http://schemas.microsoft.com/office/drawing/2014/main" id="{C8F45E9A-8B52-40A0-A307-E704295A65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2667" y="35202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8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6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905FC-D5EE-4DF9-9A34-75BDC64E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Leg het verschil uit tussen een inboedel en een opstalverzekering uit?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6FFDED-CCA5-42F9-8C2F-AA4283204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8355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FF8CBD-FAAD-48A6-88D0-DAD2766BB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WA- </a:t>
            </a:r>
            <a:r>
              <a:rPr lang="en-US" err="1"/>
              <a:t>verzekering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690FC4-9017-404C-ACC0-74E8C113A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aansprakelijkheidsverzekering</a:t>
            </a:r>
            <a:r>
              <a:rPr lang="en-US"/>
              <a:t>.</a:t>
            </a:r>
          </a:p>
          <a:p>
            <a:r>
              <a:rPr lang="en-US"/>
              <a:t>De WA is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verplichte</a:t>
            </a:r>
            <a:r>
              <a:rPr lang="en-US"/>
              <a:t> </a:t>
            </a:r>
            <a:r>
              <a:rPr lang="en-US" err="1"/>
              <a:t>verzekering</a:t>
            </a:r>
            <a:r>
              <a:rPr lang="en-US"/>
              <a:t>.</a:t>
            </a:r>
          </a:p>
          <a:p>
            <a:r>
              <a:rPr lang="en-US"/>
              <a:t>Om </a:t>
            </a:r>
            <a:r>
              <a:rPr lang="en-US" err="1"/>
              <a:t>bij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ongeval</a:t>
            </a:r>
            <a:r>
              <a:rPr lang="en-US"/>
              <a:t> de </a:t>
            </a:r>
            <a:r>
              <a:rPr lang="en-US" err="1"/>
              <a:t>schade</a:t>
            </a:r>
            <a:r>
              <a:rPr lang="en-US"/>
              <a:t> van de </a:t>
            </a:r>
            <a:r>
              <a:rPr lang="en-US" err="1"/>
              <a:t>tegenpartij</a:t>
            </a:r>
            <a:r>
              <a:rPr lang="en-US"/>
              <a:t> </a:t>
            </a:r>
            <a:r>
              <a:rPr lang="en-US" err="1"/>
              <a:t>af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dekken</a:t>
            </a:r>
            <a:r>
              <a:rPr lang="en-US"/>
              <a:t> </a:t>
            </a:r>
            <a:r>
              <a:rPr lang="en-US" err="1"/>
              <a:t>wanneer</a:t>
            </a:r>
            <a:r>
              <a:rPr lang="en-US"/>
              <a:t> de </a:t>
            </a:r>
            <a:r>
              <a:rPr lang="en-US" err="1"/>
              <a:t>verzekerde</a:t>
            </a:r>
            <a:r>
              <a:rPr lang="en-US"/>
              <a:t> </a:t>
            </a:r>
            <a:r>
              <a:rPr lang="en-US" err="1"/>
              <a:t>fout</a:t>
            </a:r>
            <a:r>
              <a:rPr lang="en-US"/>
              <a:t> zit.</a:t>
            </a:r>
            <a:endParaRPr lang="nl-NL"/>
          </a:p>
        </p:txBody>
      </p:sp>
      <p:pic>
        <p:nvPicPr>
          <p:cNvPr id="6" name="WA- verzekering">
            <a:hlinkClick r:id="" action="ppaction://media"/>
            <a:extLst>
              <a:ext uri="{FF2B5EF4-FFF2-40B4-BE49-F238E27FC236}">
                <a16:creationId xmlns:a16="http://schemas.microsoft.com/office/drawing/2014/main" id="{D83AFFFA-6164-4603-B7A0-478FD86789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6136" y="3932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6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49190-6EB7-4634-ABDF-7845C0A90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is een WA- verzekering verplicht?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8F005D-0D45-49A6-A47C-BA3E1127A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394266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76EC4311D66745964A101A5DEBDE00" ma:contentTypeVersion="5" ma:contentTypeDescription="Create a new document." ma:contentTypeScope="" ma:versionID="734930760eeab026a5e9676a3284a6ed">
  <xsd:schema xmlns:xsd="http://www.w3.org/2001/XMLSchema" xmlns:xs="http://www.w3.org/2001/XMLSchema" xmlns:p="http://schemas.microsoft.com/office/2006/metadata/properties" xmlns:ns3="669f06fb-6661-4975-9094-2b31030f6c6c" xmlns:ns4="2f4be630-a41b-47d5-a33d-0c2f2c811034" targetNamespace="http://schemas.microsoft.com/office/2006/metadata/properties" ma:root="true" ma:fieldsID="9306e29b3651ea916b9557d8dd2166e7" ns3:_="" ns4:_="">
    <xsd:import namespace="669f06fb-6661-4975-9094-2b31030f6c6c"/>
    <xsd:import namespace="2f4be630-a41b-47d5-a33d-0c2f2c81103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9f06fb-6661-4975-9094-2b31030f6c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4be630-a41b-47d5-a33d-0c2f2c8110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BCCC1E-F5C9-4B8A-9836-8EE77D039E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14090A-BE3C-42E2-9E16-2857059404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8538E90-502C-4E72-9CC5-DC27290A04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9f06fb-6661-4975-9094-2b31030f6c6c"/>
    <ds:schemaRef ds:uri="2f4be630-a41b-47d5-a33d-0c2f2c8110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Application>Microsoft Office PowerPoint</Application>
  <PresentationFormat>Breedbeeld</PresentationFormat>
  <Slides>8</Slides>
  <Notes>0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Facet</vt:lpstr>
      <vt:lpstr>Soorten verzekeringen</vt:lpstr>
      <vt:lpstr>Wat is een verzekering</vt:lpstr>
      <vt:lpstr>Wat is een verzekering?</vt:lpstr>
      <vt:lpstr>Inboedelverzekering</vt:lpstr>
      <vt:lpstr>opstalverzekering</vt:lpstr>
      <vt:lpstr>Leg het verschil uit tussen een inboedel en een opstalverzekering uit?</vt:lpstr>
      <vt:lpstr>WA- verzekering</vt:lpstr>
      <vt:lpstr>Waarom is een WA- verzekering verplicht?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Soorten verzekeringen</dc:title>
  <dc:creator>Emirhan Basalan (0935018)</dc:creator>
  <cp:revision>15</cp:revision>
  <dcterms:created xsi:type="dcterms:W3CDTF">2020-06-21T20:51:27Z</dcterms:created>
  <dcterms:modified xsi:type="dcterms:W3CDTF">2020-07-06T19:48:16Z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0x0101006676EC4311D66745964A101A5DEBDE00</vt:lpwstr>
  </property>
</Properties>
</file>